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65"/>
    <p:restoredTop sz="96327"/>
  </p:normalViewPr>
  <p:slideViewPr>
    <p:cSldViewPr snapToGrid="0" snapToObjects="1">
      <p:cViewPr varScale="1">
        <p:scale>
          <a:sx n="51" d="100"/>
          <a:sy n="51" d="100"/>
        </p:scale>
        <p:origin x="69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06/11/2024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A3660F97-16C0-CAF9-067B-0E0FD8906F43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3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 or 2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A3660F97-16C0-CAF9-067B-0E0FD8906F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BA425F1-A7DC-9C85-2670-1E8D68B356F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56.4 ÷ 6 = </a:t>
            </a:r>
            <a:r>
              <a:rPr lang="en-US" dirty="0">
                <a:solidFill>
                  <a:srgbClr val="43A047"/>
                </a:solidFill>
                <a:effectLst/>
              </a:rPr>
              <a:t>9.4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18E5A5BF-AA1D-95B0-7D8A-346EDC58B30B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9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36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4 </a:t>
                </a:r>
                <a:endParaRPr lang="en-GB" dirty="0"/>
              </a:p>
            </p:txBody>
          </p:sp>
        </mc:Choice>
        <mc:Fallback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18E5A5BF-AA1D-95B0-7D8A-346EDC58B3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79338E3B-51E1-B43C-597F-ED87EEFF91D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64.8 ÷ 4 = </a:t>
            </a:r>
            <a:r>
              <a:rPr lang="en-US" dirty="0">
                <a:solidFill>
                  <a:srgbClr val="43A047"/>
                </a:solidFill>
                <a:effectLst/>
              </a:rPr>
              <a:t>16.2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9BEB17B9-D973-0087-6BD6-D9050AE588F0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11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4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9BEB17B9-D973-0087-6BD6-D9050AE588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4C0F2309-4A58-8431-102B-8F9A4082715D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8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6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4C0F2309-4A58-8431-102B-8F9A408271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4A33EE83-2B12-66A5-6FCE-04640B6730D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45.6 ÷ 3 = </a:t>
            </a:r>
            <a:r>
              <a:rPr lang="en-US" dirty="0">
                <a:solidFill>
                  <a:srgbClr val="43A047"/>
                </a:solidFill>
                <a:effectLst/>
              </a:rPr>
              <a:t>15.2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7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72.6 ÷ 6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10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53.1 ÷ 9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8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4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48.3 ÷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AA690360-D878-5C64-89F1-572546C089BF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7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or 5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AA690360-D878-5C64-89F1-572546C089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15B3B56-0EB4-4B00-2BDD-A05C334D9D7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72.6 ÷ 6 = </a:t>
            </a:r>
            <a:r>
              <a:rPr lang="en-US" dirty="0">
                <a:solidFill>
                  <a:srgbClr val="43A047"/>
                </a:solidFill>
                <a:effectLst/>
              </a:rPr>
              <a:t>12.1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96E0725D-C5C5-561D-CD15-5C2372132B5B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10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30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or 6 </a:t>
                </a:r>
                <a:endParaRPr lang="en-GB" dirty="0"/>
              </a:p>
            </p:txBody>
          </p:sp>
        </mc:Choice>
        <mc:Fallback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96E0725D-C5C5-561D-CD15-5C2372132B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46AE99A9-FB6F-04FA-00BA-0F1FEFE6D26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53.1 ÷ 9 = </a:t>
            </a:r>
            <a:r>
              <a:rPr lang="en-US" dirty="0">
                <a:solidFill>
                  <a:srgbClr val="43A047"/>
                </a:solidFill>
                <a:effectLst/>
              </a:rPr>
              <a:t>5.9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0F34AA01-62C0-BFF5-FD52-81AFCA24E08D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8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56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7</a:t>
                </a:r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0F34AA01-62C0-BFF5-FD52-81AFCA24E0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ABB10A5B-F08B-00A0-E253-E0BE5F26F475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4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or 3</a:t>
                </a:r>
                <a:endParaRPr lang="en-GB" dirty="0"/>
              </a:p>
            </p:txBody>
          </p:sp>
        </mc:Choice>
        <mc:Fallback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ABB10A5B-F08B-00A0-E253-E0BE5F26F47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46FF0FD4-135E-42A7-80E5-53638ED352E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48.3 ÷ 3 = </a:t>
            </a:r>
            <a:r>
              <a:rPr lang="en-US" dirty="0">
                <a:solidFill>
                  <a:srgbClr val="43A047"/>
                </a:solidFill>
                <a:effectLst/>
              </a:rPr>
              <a:t>16.1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Multiplication of a whole number by a fraction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Division of decimals by whole numbers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15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7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65.4 ÷ 3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8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52.8 ÷ 4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6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48.6 ÷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2C1223E7-DC0A-6340-B9A9-4CFBE16025E7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7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5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2C1223E7-DC0A-6340-B9A9-4CFBE16025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D459284-AE59-DF7D-EBDE-3BCFBF7C36C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65.4 ÷ 3 = </a:t>
            </a:r>
            <a:r>
              <a:rPr lang="en-US" dirty="0">
                <a:solidFill>
                  <a:srgbClr val="43A047"/>
                </a:solidFill>
                <a:effectLst/>
              </a:rPr>
              <a:t>21.8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13C026AE-D0AC-4A21-06B0-78E53029A017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8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6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13C026AE-D0AC-4A21-06B0-78E53029A0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52705384-EEFC-5E61-319E-F5B1DFDBAA1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52.8 ÷ 4 = </a:t>
            </a:r>
            <a:r>
              <a:rPr lang="en-US" dirty="0">
                <a:solidFill>
                  <a:srgbClr val="43A047"/>
                </a:solidFill>
                <a:effectLst/>
              </a:rPr>
              <a:t>13.2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03E5CDBC-7DD0-7A80-4420-EC0703EB5117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6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5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03E5CDBC-7DD0-7A80-4420-EC0703EB51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6CEBF486-3417-C290-CEFC-401032C112CD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 or 3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6CEBF486-3417-C290-CEFC-401032C112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BC72E406-690B-A81C-A0EC-4700E1F8038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48.6 ÷ 6 = </a:t>
            </a:r>
            <a:r>
              <a:rPr lang="en-US" dirty="0">
                <a:solidFill>
                  <a:srgbClr val="43A047"/>
                </a:solidFill>
                <a:effectLst/>
              </a:rPr>
              <a:t>8.1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4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62.4 ÷ 4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10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54.9 ÷ 3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11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9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37.5 ÷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B3C8FA38-0652-81F4-C296-DDC4AFBFF4AD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4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 or  2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B3C8FA38-0652-81F4-C296-DDC4AFBFF4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9EA97E2-16D4-511D-BB24-8A8C7C4FD6B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62.4 ÷ 4 = </a:t>
            </a:r>
            <a:r>
              <a:rPr lang="en-US" dirty="0">
                <a:solidFill>
                  <a:srgbClr val="43A047"/>
                </a:solidFill>
                <a:effectLst/>
              </a:rPr>
              <a:t>15.6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35116B8E-0279-0368-123B-1A4078E8EE23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10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30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3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35116B8E-0279-0368-123B-1A4078E8EE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128697DC-8991-0876-BF25-8D6CD58836B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54.9 ÷ 3 = </a:t>
            </a:r>
            <a:r>
              <a:rPr lang="en-US" dirty="0">
                <a:solidFill>
                  <a:srgbClr val="43A047"/>
                </a:solidFill>
                <a:effectLst/>
              </a:rPr>
              <a:t>18.3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554735A3-AEB7-1307-3249-38F171BABB91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11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7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554735A3-AEB7-1307-3249-38F171BABB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1D64EB0E-B035-F96C-0B37-4958F0358859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9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36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7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1D64EB0E-B035-F96C-0B37-4958F035885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62C2A065-B791-BCA7-9A1A-400234E3D4F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37.5 ÷ 5 = </a:t>
            </a:r>
            <a:r>
              <a:rPr lang="en-US" dirty="0">
                <a:solidFill>
                  <a:srgbClr val="43A047"/>
                </a:solidFill>
                <a:effectLst/>
              </a:rPr>
              <a:t>7.5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53.6 ÷ 8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7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62.5 ÷ 5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12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6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42.8 ÷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0D12303D-6D67-1ED4-3FF7-8951323D80D0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2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0D12303D-6D67-1ED4-3FF7-8951323D80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2FA163D-125E-E014-ACE2-A64EC4A028F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53.6 ÷ 8 = </a:t>
            </a:r>
            <a:r>
              <a:rPr lang="en-US" dirty="0">
                <a:solidFill>
                  <a:srgbClr val="43A047"/>
                </a:solidFill>
                <a:effectLst/>
              </a:rPr>
              <a:t>6.7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7129DA79-08F0-27A3-6DE7-41C0A4028E7A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7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14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2 </a:t>
                </a:r>
                <a:endParaRPr lang="en-GB" dirty="0"/>
              </a:p>
            </p:txBody>
          </p:sp>
        </mc:Choice>
        <mc:Fallback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7129DA79-08F0-27A3-6DE7-41C0A4028E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8078FD82-014F-8149-EE19-00A38626C33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62.5 ÷ 5 = </a:t>
            </a:r>
            <a:r>
              <a:rPr lang="en-US" dirty="0">
                <a:solidFill>
                  <a:srgbClr val="43A047"/>
                </a:solidFill>
                <a:effectLst/>
              </a:rPr>
              <a:t>12.5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D2B149F0-111D-5833-790A-AF38778F72CC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12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4</a:t>
                </a:r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D2B149F0-111D-5833-790A-AF38778F72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DB414656-B6AC-D131-84E8-23EB78113856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6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18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3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DB414656-B6AC-D131-84E8-23EB781138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7ABFAF46-253D-9129-CEFC-2D0DB086A6B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42.8 ÷ 4 = </a:t>
            </a:r>
            <a:r>
              <a:rPr lang="en-US" dirty="0">
                <a:solidFill>
                  <a:srgbClr val="43A047"/>
                </a:solidFill>
                <a:effectLst/>
              </a:rPr>
              <a:t>10.7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3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56.4 ÷ 6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9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64.8 ÷ 4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11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8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45.6 ÷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</TotalTime>
  <Words>483</Words>
  <Application>Microsoft Office PowerPoint</Application>
  <PresentationFormat>Widescreen</PresentationFormat>
  <Paragraphs>97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53</cp:revision>
  <dcterms:created xsi:type="dcterms:W3CDTF">2022-06-30T10:03:35Z</dcterms:created>
  <dcterms:modified xsi:type="dcterms:W3CDTF">2024-11-06T08:12:12Z</dcterms:modified>
</cp:coreProperties>
</file>